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9785D1-0F81-4B6E-AFB0-F92AC7EAD00F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376632-A14D-48B6-ACE1-AF712D1618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3537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chemeClr val="tx1"/>
          </a:solidFill>
        </p:spPr>
        <p:txBody>
          <a:bodyPr/>
          <a:lstStyle>
            <a:lvl1pPr>
              <a:defRPr>
                <a:solidFill>
                  <a:schemeClr val="bg1"/>
                </a:solidFill>
                <a:latin typeface="Comic Sans MS" pitchFamily="66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fld id="{2ED0CCD1-486B-4D1C-94DE-F9C29DF2546D}" type="datetimeFigureOut">
              <a:rPr lang="en-GB" smtClean="0"/>
              <a:pPr/>
              <a:t>01/12/2017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fld id="{D0B4D239-2BE5-4AAE-AA7C-B6CF48B2BB9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70983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22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7994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9006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8110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0835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1258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57780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21045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0742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434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1295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Comic Sans MS" pitchFamily="66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Roles in a Team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3861048"/>
            <a:ext cx="6400800" cy="1752600"/>
          </a:xfrm>
        </p:spPr>
        <p:txBody>
          <a:bodyPr/>
          <a:lstStyle/>
          <a:p>
            <a:r>
              <a:rPr lang="en-GB" dirty="0" smtClean="0"/>
              <a:t>LO: To know the different roles in a team and why they are ALL important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1693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Team Theory: 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This lesson is based on research by </a:t>
            </a:r>
            <a:r>
              <a:rPr lang="en-GB" dirty="0" err="1" smtClean="0">
                <a:solidFill>
                  <a:schemeClr val="tx1"/>
                </a:solidFill>
              </a:rPr>
              <a:t>Belbin</a:t>
            </a:r>
            <a:r>
              <a:rPr lang="en-GB" dirty="0" smtClean="0">
                <a:solidFill>
                  <a:schemeClr val="tx1"/>
                </a:solidFill>
              </a:rPr>
              <a:t>.  There are other ways of thinking about teams but this is well-respected.  </a:t>
            </a:r>
          </a:p>
          <a:p>
            <a:pPr marL="0" indent="0">
              <a:buNone/>
            </a:pPr>
            <a:endParaRPr lang="en-GB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Are you: 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A doer? 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A thinker? 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A people person? 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" name="Oval Callout 3"/>
          <p:cNvSpPr/>
          <p:nvPr/>
        </p:nvSpPr>
        <p:spPr>
          <a:xfrm>
            <a:off x="5004048" y="3501008"/>
            <a:ext cx="3168352" cy="2376264"/>
          </a:xfrm>
          <a:prstGeom prst="wedgeEllipseCallout">
            <a:avLst>
              <a:gd name="adj1" fmla="val -55378"/>
              <a:gd name="adj2" fmla="val 68913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>
                <a:solidFill>
                  <a:schemeClr val="tx1"/>
                </a:solidFill>
                <a:latin typeface="Comic Sans MS" pitchFamily="66" charset="0"/>
              </a:rPr>
              <a:t>How do you know?  </a:t>
            </a:r>
            <a:endParaRPr lang="en-GB" sz="3600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08605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Imagine: Bridge Challenge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19256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You have been set a challenge to build a bridge to cross a ravine.   How might each type of person begin to solve the problem? </a:t>
            </a:r>
          </a:p>
          <a:p>
            <a:pPr marL="0" indent="0">
              <a:buNone/>
            </a:pPr>
            <a:endParaRPr lang="en-GB" dirty="0">
              <a:solidFill>
                <a:schemeClr val="tx1"/>
              </a:solidFill>
            </a:endParaRPr>
          </a:p>
          <a:p>
            <a:r>
              <a:rPr lang="en-GB" dirty="0" smtClean="0">
                <a:solidFill>
                  <a:schemeClr val="tx1"/>
                </a:solidFill>
              </a:rPr>
              <a:t>A Thinker? 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A Doer? 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A People Person?  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026" name="Picture 2" descr="Image result for outdoor team building build brid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212976"/>
            <a:ext cx="3600400" cy="2617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94786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Team Theory: In Detail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826768" cy="4525963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Read through the </a:t>
            </a:r>
            <a:r>
              <a:rPr lang="en-GB" dirty="0" err="1" smtClean="0">
                <a:solidFill>
                  <a:schemeClr val="tx1"/>
                </a:solidFill>
              </a:rPr>
              <a:t>handout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</a:p>
          <a:p>
            <a:pPr marL="0" indent="0">
              <a:buNone/>
            </a:pPr>
            <a:endParaRPr lang="en-GB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Complete the quiz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12" t="22213" r="51127" b="10227"/>
          <a:stretch/>
        </p:blipFill>
        <p:spPr bwMode="auto">
          <a:xfrm>
            <a:off x="5364088" y="1649047"/>
            <a:ext cx="2877783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9138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 do they need each other?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Working in pairs, each person picks 2 different individuals and challenges the other person to say why a team needs them both.  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15344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Which are you? 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Look back to what you wrote at the start (thinker, doer, people person).  Do you still agree?    </a:t>
            </a:r>
          </a:p>
          <a:p>
            <a:pPr marL="0" indent="0">
              <a:buNone/>
            </a:pPr>
            <a:endParaRPr lang="en-GB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Which type of ‘thinker’, ‘doer’ </a:t>
            </a:r>
            <a:r>
              <a:rPr lang="en-GB" dirty="0" smtClean="0">
                <a:solidFill>
                  <a:schemeClr val="tx1"/>
                </a:solidFill>
              </a:rPr>
              <a:t>etc. </a:t>
            </a:r>
            <a:r>
              <a:rPr lang="en-GB" dirty="0" smtClean="0">
                <a:solidFill>
                  <a:schemeClr val="tx1"/>
                </a:solidFill>
              </a:rPr>
              <a:t>are you?   Why?  What evidence would you provide to support your view? 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5287708"/>
      </p:ext>
    </p:extLst>
  </p:cSld>
  <p:clrMapOvr>
    <a:masterClrMapping/>
  </p:clrMapOvr>
</p:sld>
</file>

<file path=ppt/theme/theme1.xml><?xml version="1.0" encoding="utf-8"?>
<a:theme xmlns:a="http://schemas.openxmlformats.org/drawingml/2006/main" name="Stepping Ston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mic Sans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Stepping Stones</Template>
  <TotalTime>4</TotalTime>
  <Words>200</Words>
  <Application>Microsoft Office PowerPoint</Application>
  <PresentationFormat>On-screen Show (4:3)</PresentationFormat>
  <Paragraphs>26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Stepping Stones</vt:lpstr>
      <vt:lpstr>Roles in a Team </vt:lpstr>
      <vt:lpstr>Team Theory: Introduction</vt:lpstr>
      <vt:lpstr>Imagine: Bridge Challenge</vt:lpstr>
      <vt:lpstr>Team Theory: In Detail</vt:lpstr>
      <vt:lpstr>Why do they need each other? </vt:lpstr>
      <vt:lpstr>Which are you?  </vt:lpstr>
    </vt:vector>
  </TitlesOfParts>
  <Company>RM plc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Roles in a Team </dc:title>
  <dc:creator>Ms K. Mitchell</dc:creator>
  <cp:lastModifiedBy>Ms J. Dimes</cp:lastModifiedBy>
  <cp:revision>3</cp:revision>
  <dcterms:created xsi:type="dcterms:W3CDTF">2017-05-05T12:42:44Z</dcterms:created>
  <dcterms:modified xsi:type="dcterms:W3CDTF">2017-12-01T11:34:04Z</dcterms:modified>
</cp:coreProperties>
</file>